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3"/>
  </p:notesMasterIdLst>
  <p:sldIdLst>
    <p:sldId id="256" r:id="rId2"/>
  </p:sldIdLst>
  <p:sldSz cx="21067713" cy="37461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/>
    <p:restoredTop sz="94658"/>
  </p:normalViewPr>
  <p:slideViewPr>
    <p:cSldViewPr snapToGrid="0">
      <p:cViewPr>
        <p:scale>
          <a:sx n="21" d="100"/>
          <a:sy n="21" d="100"/>
        </p:scale>
        <p:origin x="1608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C8C73-76F3-7444-A59E-BDB1A4AA984B}" type="datetimeFigureOut">
              <a:rPr lang="en-US" smtClean="0"/>
              <a:t>5/28/25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9A8CE-F55D-C84A-86A2-F627A48F4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1pPr>
    <a:lvl2pPr marL="658361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2pPr>
    <a:lvl3pPr marL="1316722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3pPr>
    <a:lvl4pPr marL="1975087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4pPr>
    <a:lvl5pPr marL="2633447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5pPr>
    <a:lvl6pPr marL="3291808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6pPr>
    <a:lvl7pPr marL="3950169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7pPr>
    <a:lvl8pPr marL="4608534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8pPr>
    <a:lvl9pPr marL="5266895" algn="l" defTabSz="1316722" rtl="0" eaLnBrk="1" latinLnBrk="0" hangingPunct="1">
      <a:defRPr sz="1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9A8CE-F55D-C84A-86A2-F627A48F44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1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079" y="6130908"/>
            <a:ext cx="17907556" cy="13042265"/>
          </a:xfrm>
        </p:spPr>
        <p:txBody>
          <a:bodyPr anchor="b"/>
          <a:lstStyle>
            <a:lvl1pPr algn="ctr">
              <a:defRPr sz="138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3464" y="19676133"/>
            <a:ext cx="15800785" cy="9044600"/>
          </a:xfrm>
        </p:spPr>
        <p:txBody>
          <a:bodyPr/>
          <a:lstStyle>
            <a:lvl1pPr marL="0" indent="0" algn="ctr">
              <a:buNone/>
              <a:defRPr sz="5530"/>
            </a:lvl1pPr>
            <a:lvl2pPr marL="1053389" indent="0" algn="ctr">
              <a:buNone/>
              <a:defRPr sz="4608"/>
            </a:lvl2pPr>
            <a:lvl3pPr marL="2106778" indent="0" algn="ctr">
              <a:buNone/>
              <a:defRPr sz="4147"/>
            </a:lvl3pPr>
            <a:lvl4pPr marL="3160166" indent="0" algn="ctr">
              <a:buNone/>
              <a:defRPr sz="3686"/>
            </a:lvl4pPr>
            <a:lvl5pPr marL="4213555" indent="0" algn="ctr">
              <a:buNone/>
              <a:defRPr sz="3686"/>
            </a:lvl5pPr>
            <a:lvl6pPr marL="5266944" indent="0" algn="ctr">
              <a:buNone/>
              <a:defRPr sz="3686"/>
            </a:lvl6pPr>
            <a:lvl7pPr marL="6320333" indent="0" algn="ctr">
              <a:buNone/>
              <a:defRPr sz="3686"/>
            </a:lvl7pPr>
            <a:lvl8pPr marL="7373722" indent="0" algn="ctr">
              <a:buNone/>
              <a:defRPr sz="3686"/>
            </a:lvl8pPr>
            <a:lvl9pPr marL="8427110" indent="0" algn="ctr">
              <a:buNone/>
              <a:defRPr sz="368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8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4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76583" y="1994495"/>
            <a:ext cx="4542726" cy="3174716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8407" y="1994495"/>
            <a:ext cx="13364830" cy="3174716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1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434" y="9339452"/>
            <a:ext cx="18170902" cy="15583076"/>
          </a:xfrm>
        </p:spPr>
        <p:txBody>
          <a:bodyPr anchor="b"/>
          <a:lstStyle>
            <a:lvl1pPr>
              <a:defRPr sz="138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7434" y="25069950"/>
            <a:ext cx="18170902" cy="8194771"/>
          </a:xfrm>
        </p:spPr>
        <p:txBody>
          <a:bodyPr/>
          <a:lstStyle>
            <a:lvl1pPr marL="0" indent="0">
              <a:buNone/>
              <a:defRPr sz="5530">
                <a:solidFill>
                  <a:schemeClr val="tx1">
                    <a:tint val="82000"/>
                  </a:schemeClr>
                </a:solidFill>
              </a:defRPr>
            </a:lvl1pPr>
            <a:lvl2pPr marL="1053389" indent="0">
              <a:buNone/>
              <a:defRPr sz="4608">
                <a:solidFill>
                  <a:schemeClr val="tx1">
                    <a:tint val="82000"/>
                  </a:schemeClr>
                </a:solidFill>
              </a:defRPr>
            </a:lvl2pPr>
            <a:lvl3pPr marL="2106778" indent="0">
              <a:buNone/>
              <a:defRPr sz="4147">
                <a:solidFill>
                  <a:schemeClr val="tx1">
                    <a:tint val="82000"/>
                  </a:schemeClr>
                </a:solidFill>
              </a:defRPr>
            </a:lvl3pPr>
            <a:lvl4pPr marL="3160166" indent="0">
              <a:buNone/>
              <a:defRPr sz="3686">
                <a:solidFill>
                  <a:schemeClr val="tx1">
                    <a:tint val="82000"/>
                  </a:schemeClr>
                </a:solidFill>
              </a:defRPr>
            </a:lvl4pPr>
            <a:lvl5pPr marL="4213555" indent="0">
              <a:buNone/>
              <a:defRPr sz="3686">
                <a:solidFill>
                  <a:schemeClr val="tx1">
                    <a:tint val="82000"/>
                  </a:schemeClr>
                </a:solidFill>
              </a:defRPr>
            </a:lvl5pPr>
            <a:lvl6pPr marL="5266944" indent="0">
              <a:buNone/>
              <a:defRPr sz="3686">
                <a:solidFill>
                  <a:schemeClr val="tx1">
                    <a:tint val="82000"/>
                  </a:schemeClr>
                </a:solidFill>
              </a:defRPr>
            </a:lvl6pPr>
            <a:lvl7pPr marL="6320333" indent="0">
              <a:buNone/>
              <a:defRPr sz="3686">
                <a:solidFill>
                  <a:schemeClr val="tx1">
                    <a:tint val="82000"/>
                  </a:schemeClr>
                </a:solidFill>
              </a:defRPr>
            </a:lvl7pPr>
            <a:lvl8pPr marL="7373722" indent="0">
              <a:buNone/>
              <a:defRPr sz="3686">
                <a:solidFill>
                  <a:schemeClr val="tx1">
                    <a:tint val="82000"/>
                  </a:schemeClr>
                </a:solidFill>
              </a:defRPr>
            </a:lvl8pPr>
            <a:lvl9pPr marL="8427110" indent="0">
              <a:buNone/>
              <a:defRPr sz="368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0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8405" y="9972476"/>
            <a:ext cx="8953778" cy="237691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5530" y="9972476"/>
            <a:ext cx="8953778" cy="237691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4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150" y="1994503"/>
            <a:ext cx="18170902" cy="72408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151" y="9183353"/>
            <a:ext cx="8912629" cy="4500619"/>
          </a:xfrm>
        </p:spPr>
        <p:txBody>
          <a:bodyPr anchor="b"/>
          <a:lstStyle>
            <a:lvl1pPr marL="0" indent="0">
              <a:buNone/>
              <a:defRPr sz="5530" b="1"/>
            </a:lvl1pPr>
            <a:lvl2pPr marL="1053389" indent="0">
              <a:buNone/>
              <a:defRPr sz="4608" b="1"/>
            </a:lvl2pPr>
            <a:lvl3pPr marL="2106778" indent="0">
              <a:buNone/>
              <a:defRPr sz="4147" b="1"/>
            </a:lvl3pPr>
            <a:lvl4pPr marL="3160166" indent="0">
              <a:buNone/>
              <a:defRPr sz="3686" b="1"/>
            </a:lvl4pPr>
            <a:lvl5pPr marL="4213555" indent="0">
              <a:buNone/>
              <a:defRPr sz="3686" b="1"/>
            </a:lvl5pPr>
            <a:lvl6pPr marL="5266944" indent="0">
              <a:buNone/>
              <a:defRPr sz="3686" b="1"/>
            </a:lvl6pPr>
            <a:lvl7pPr marL="6320333" indent="0">
              <a:buNone/>
              <a:defRPr sz="3686" b="1"/>
            </a:lvl7pPr>
            <a:lvl8pPr marL="7373722" indent="0">
              <a:buNone/>
              <a:defRPr sz="3686" b="1"/>
            </a:lvl8pPr>
            <a:lvl9pPr marL="8427110" indent="0">
              <a:buNone/>
              <a:defRPr sz="368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1151" y="13683972"/>
            <a:ext cx="8912629" cy="201270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65531" y="9183353"/>
            <a:ext cx="8956522" cy="4500619"/>
          </a:xfrm>
        </p:spPr>
        <p:txBody>
          <a:bodyPr anchor="b"/>
          <a:lstStyle>
            <a:lvl1pPr marL="0" indent="0">
              <a:buNone/>
              <a:defRPr sz="5530" b="1"/>
            </a:lvl1pPr>
            <a:lvl2pPr marL="1053389" indent="0">
              <a:buNone/>
              <a:defRPr sz="4608" b="1"/>
            </a:lvl2pPr>
            <a:lvl3pPr marL="2106778" indent="0">
              <a:buNone/>
              <a:defRPr sz="4147" b="1"/>
            </a:lvl3pPr>
            <a:lvl4pPr marL="3160166" indent="0">
              <a:buNone/>
              <a:defRPr sz="3686" b="1"/>
            </a:lvl4pPr>
            <a:lvl5pPr marL="4213555" indent="0">
              <a:buNone/>
              <a:defRPr sz="3686" b="1"/>
            </a:lvl5pPr>
            <a:lvl6pPr marL="5266944" indent="0">
              <a:buNone/>
              <a:defRPr sz="3686" b="1"/>
            </a:lvl6pPr>
            <a:lvl7pPr marL="6320333" indent="0">
              <a:buNone/>
              <a:defRPr sz="3686" b="1"/>
            </a:lvl7pPr>
            <a:lvl8pPr marL="7373722" indent="0">
              <a:buNone/>
              <a:defRPr sz="3686" b="1"/>
            </a:lvl8pPr>
            <a:lvl9pPr marL="8427110" indent="0">
              <a:buNone/>
              <a:defRPr sz="368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65531" y="13683972"/>
            <a:ext cx="8956522" cy="201270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9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2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149" y="2497455"/>
            <a:ext cx="6794886" cy="8741093"/>
          </a:xfrm>
        </p:spPr>
        <p:txBody>
          <a:bodyPr anchor="b"/>
          <a:lstStyle>
            <a:lvl1pPr>
              <a:defRPr sz="737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6522" y="5393817"/>
            <a:ext cx="10665530" cy="26622177"/>
          </a:xfrm>
        </p:spPr>
        <p:txBody>
          <a:bodyPr/>
          <a:lstStyle>
            <a:lvl1pPr>
              <a:defRPr sz="7373"/>
            </a:lvl1pPr>
            <a:lvl2pPr>
              <a:defRPr sz="6451"/>
            </a:lvl2pPr>
            <a:lvl3pPr>
              <a:defRPr sz="5530"/>
            </a:lvl3pPr>
            <a:lvl4pPr>
              <a:defRPr sz="4608"/>
            </a:lvl4pPr>
            <a:lvl5pPr>
              <a:defRPr sz="4608"/>
            </a:lvl5pPr>
            <a:lvl6pPr>
              <a:defRPr sz="4608"/>
            </a:lvl6pPr>
            <a:lvl7pPr>
              <a:defRPr sz="4608"/>
            </a:lvl7pPr>
            <a:lvl8pPr>
              <a:defRPr sz="4608"/>
            </a:lvl8pPr>
            <a:lvl9pPr>
              <a:defRPr sz="460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1149" y="11238548"/>
            <a:ext cx="6794886" cy="20820799"/>
          </a:xfrm>
        </p:spPr>
        <p:txBody>
          <a:bodyPr/>
          <a:lstStyle>
            <a:lvl1pPr marL="0" indent="0">
              <a:buNone/>
              <a:defRPr sz="3686"/>
            </a:lvl1pPr>
            <a:lvl2pPr marL="1053389" indent="0">
              <a:buNone/>
              <a:defRPr sz="3226"/>
            </a:lvl2pPr>
            <a:lvl3pPr marL="2106778" indent="0">
              <a:buNone/>
              <a:defRPr sz="2765"/>
            </a:lvl3pPr>
            <a:lvl4pPr marL="3160166" indent="0">
              <a:buNone/>
              <a:defRPr sz="2304"/>
            </a:lvl4pPr>
            <a:lvl5pPr marL="4213555" indent="0">
              <a:buNone/>
              <a:defRPr sz="2304"/>
            </a:lvl5pPr>
            <a:lvl6pPr marL="5266944" indent="0">
              <a:buNone/>
              <a:defRPr sz="2304"/>
            </a:lvl6pPr>
            <a:lvl7pPr marL="6320333" indent="0">
              <a:buNone/>
              <a:defRPr sz="2304"/>
            </a:lvl7pPr>
            <a:lvl8pPr marL="7373722" indent="0">
              <a:buNone/>
              <a:defRPr sz="2304"/>
            </a:lvl8pPr>
            <a:lvl9pPr marL="8427110" indent="0">
              <a:buNone/>
              <a:defRPr sz="230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8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149" y="2497455"/>
            <a:ext cx="6794886" cy="8741093"/>
          </a:xfrm>
        </p:spPr>
        <p:txBody>
          <a:bodyPr anchor="b"/>
          <a:lstStyle>
            <a:lvl1pPr>
              <a:defRPr sz="737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956522" y="5393817"/>
            <a:ext cx="10665530" cy="26622177"/>
          </a:xfrm>
        </p:spPr>
        <p:txBody>
          <a:bodyPr anchor="t"/>
          <a:lstStyle>
            <a:lvl1pPr marL="0" indent="0">
              <a:buNone/>
              <a:defRPr sz="7373"/>
            </a:lvl1pPr>
            <a:lvl2pPr marL="1053389" indent="0">
              <a:buNone/>
              <a:defRPr sz="6451"/>
            </a:lvl2pPr>
            <a:lvl3pPr marL="2106778" indent="0">
              <a:buNone/>
              <a:defRPr sz="5530"/>
            </a:lvl3pPr>
            <a:lvl4pPr marL="3160166" indent="0">
              <a:buNone/>
              <a:defRPr sz="4608"/>
            </a:lvl4pPr>
            <a:lvl5pPr marL="4213555" indent="0">
              <a:buNone/>
              <a:defRPr sz="4608"/>
            </a:lvl5pPr>
            <a:lvl6pPr marL="5266944" indent="0">
              <a:buNone/>
              <a:defRPr sz="4608"/>
            </a:lvl6pPr>
            <a:lvl7pPr marL="6320333" indent="0">
              <a:buNone/>
              <a:defRPr sz="4608"/>
            </a:lvl7pPr>
            <a:lvl8pPr marL="7373722" indent="0">
              <a:buNone/>
              <a:defRPr sz="4608"/>
            </a:lvl8pPr>
            <a:lvl9pPr marL="8427110" indent="0">
              <a:buNone/>
              <a:defRPr sz="4608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1149" y="11238548"/>
            <a:ext cx="6794886" cy="20820799"/>
          </a:xfrm>
        </p:spPr>
        <p:txBody>
          <a:bodyPr/>
          <a:lstStyle>
            <a:lvl1pPr marL="0" indent="0">
              <a:buNone/>
              <a:defRPr sz="3686"/>
            </a:lvl1pPr>
            <a:lvl2pPr marL="1053389" indent="0">
              <a:buNone/>
              <a:defRPr sz="3226"/>
            </a:lvl2pPr>
            <a:lvl3pPr marL="2106778" indent="0">
              <a:buNone/>
              <a:defRPr sz="2765"/>
            </a:lvl3pPr>
            <a:lvl4pPr marL="3160166" indent="0">
              <a:buNone/>
              <a:defRPr sz="2304"/>
            </a:lvl4pPr>
            <a:lvl5pPr marL="4213555" indent="0">
              <a:buNone/>
              <a:defRPr sz="2304"/>
            </a:lvl5pPr>
            <a:lvl6pPr marL="5266944" indent="0">
              <a:buNone/>
              <a:defRPr sz="2304"/>
            </a:lvl6pPr>
            <a:lvl7pPr marL="6320333" indent="0">
              <a:buNone/>
              <a:defRPr sz="2304"/>
            </a:lvl7pPr>
            <a:lvl8pPr marL="7373722" indent="0">
              <a:buNone/>
              <a:defRPr sz="2304"/>
            </a:lvl8pPr>
            <a:lvl9pPr marL="8427110" indent="0">
              <a:buNone/>
              <a:defRPr sz="230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4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8406" y="1994503"/>
            <a:ext cx="18170902" cy="7240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8406" y="9972476"/>
            <a:ext cx="18170902" cy="23769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8405" y="34721570"/>
            <a:ext cx="4740235" cy="1994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589046-3693-604A-B576-4911008A2BFF}" type="datetimeFigureOut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78680" y="34721570"/>
            <a:ext cx="7110353" cy="1994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79073" y="34721570"/>
            <a:ext cx="4740235" cy="1994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0B945C-BCAB-5D45-A529-D65ACC45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8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2106778" rtl="0" eaLnBrk="1" latinLnBrk="0" hangingPunct="1">
        <a:lnSpc>
          <a:spcPct val="90000"/>
        </a:lnSpc>
        <a:spcBef>
          <a:spcPct val="0"/>
        </a:spcBef>
        <a:buNone/>
        <a:defRPr sz="101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6694" indent="-526694" algn="l" defTabSz="2106778" rtl="0" eaLnBrk="1" latinLnBrk="0" hangingPunct="1">
        <a:lnSpc>
          <a:spcPct val="90000"/>
        </a:lnSpc>
        <a:spcBef>
          <a:spcPts val="2304"/>
        </a:spcBef>
        <a:buFont typeface="Arial" panose="020B0604020202020204" pitchFamily="34" charset="0"/>
        <a:buChar char="•"/>
        <a:defRPr sz="6451" kern="1200">
          <a:solidFill>
            <a:schemeClr val="tx1"/>
          </a:solidFill>
          <a:latin typeface="+mn-lt"/>
          <a:ea typeface="+mn-ea"/>
          <a:cs typeface="+mn-cs"/>
        </a:defRPr>
      </a:lvl1pPr>
      <a:lvl2pPr marL="1580083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2pPr>
      <a:lvl3pPr marL="2633472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608" kern="1200">
          <a:solidFill>
            <a:schemeClr val="tx1"/>
          </a:solidFill>
          <a:latin typeface="+mn-lt"/>
          <a:ea typeface="+mn-ea"/>
          <a:cs typeface="+mn-cs"/>
        </a:defRPr>
      </a:lvl3pPr>
      <a:lvl4pPr marL="3686861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147" kern="1200">
          <a:solidFill>
            <a:schemeClr val="tx1"/>
          </a:solidFill>
          <a:latin typeface="+mn-lt"/>
          <a:ea typeface="+mn-ea"/>
          <a:cs typeface="+mn-cs"/>
        </a:defRPr>
      </a:lvl4pPr>
      <a:lvl5pPr marL="4740250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147" kern="1200">
          <a:solidFill>
            <a:schemeClr val="tx1"/>
          </a:solidFill>
          <a:latin typeface="+mn-lt"/>
          <a:ea typeface="+mn-ea"/>
          <a:cs typeface="+mn-cs"/>
        </a:defRPr>
      </a:lvl5pPr>
      <a:lvl6pPr marL="5793638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147" kern="1200">
          <a:solidFill>
            <a:schemeClr val="tx1"/>
          </a:solidFill>
          <a:latin typeface="+mn-lt"/>
          <a:ea typeface="+mn-ea"/>
          <a:cs typeface="+mn-cs"/>
        </a:defRPr>
      </a:lvl6pPr>
      <a:lvl7pPr marL="6847027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147" kern="1200">
          <a:solidFill>
            <a:schemeClr val="tx1"/>
          </a:solidFill>
          <a:latin typeface="+mn-lt"/>
          <a:ea typeface="+mn-ea"/>
          <a:cs typeface="+mn-cs"/>
        </a:defRPr>
      </a:lvl7pPr>
      <a:lvl8pPr marL="7900416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147" kern="1200">
          <a:solidFill>
            <a:schemeClr val="tx1"/>
          </a:solidFill>
          <a:latin typeface="+mn-lt"/>
          <a:ea typeface="+mn-ea"/>
          <a:cs typeface="+mn-cs"/>
        </a:defRPr>
      </a:lvl8pPr>
      <a:lvl9pPr marL="8953805" indent="-526694" algn="l" defTabSz="2106778" rtl="0" eaLnBrk="1" latinLnBrk="0" hangingPunct="1">
        <a:lnSpc>
          <a:spcPct val="90000"/>
        </a:lnSpc>
        <a:spcBef>
          <a:spcPts val="1152"/>
        </a:spcBef>
        <a:buFont typeface="Arial" panose="020B0604020202020204" pitchFamily="34" charset="0"/>
        <a:buChar char="•"/>
        <a:defRPr sz="41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1pPr>
      <a:lvl2pPr marL="1053389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2pPr>
      <a:lvl3pPr marL="2106778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3pPr>
      <a:lvl4pPr marL="3160166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4pPr>
      <a:lvl5pPr marL="4213555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5pPr>
      <a:lvl6pPr marL="5266944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6pPr>
      <a:lvl7pPr marL="6320333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7pPr>
      <a:lvl8pPr marL="7373722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8pPr>
      <a:lvl9pPr marL="8427110" algn="l" defTabSz="2106778" rtl="0" eaLnBrk="1" latinLnBrk="0" hangingPunct="1">
        <a:defRPr sz="41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6EF24-15CB-291D-DF8B-3A683F997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6208" y="518990"/>
            <a:ext cx="14655292" cy="200745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dirty="0"/>
              <a:t>Title: Title alignment should be justified, capitalize all major words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FD8C4EE-EE14-D815-7271-E3F7A22471B6}"/>
              </a:ext>
            </a:extLst>
          </p:cNvPr>
          <p:cNvSpPr txBox="1">
            <a:spLocks/>
          </p:cNvSpPr>
          <p:nvPr/>
        </p:nvSpPr>
        <p:spPr>
          <a:xfrm>
            <a:off x="576339" y="518991"/>
            <a:ext cx="2542401" cy="26160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887785" tIns="443890" rIns="887785" bIns="4438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CF8841-522B-D9B9-70A4-7C5A39E87F37}"/>
              </a:ext>
            </a:extLst>
          </p:cNvPr>
          <p:cNvSpPr txBox="1">
            <a:spLocks/>
          </p:cNvSpPr>
          <p:nvPr/>
        </p:nvSpPr>
        <p:spPr>
          <a:xfrm>
            <a:off x="3206208" y="2645231"/>
            <a:ext cx="14655292" cy="11049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887785" tIns="443890" rIns="887785" bIns="4438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>
              <a:lnSpc>
                <a:spcPct val="100000"/>
              </a:lnSpc>
            </a:pPr>
            <a:r>
              <a:rPr lang="en-US" sz="2800" dirty="0"/>
              <a:t>Author and affiliation. Please provide email and ORCID ID of the corresponding authors </a:t>
            </a:r>
          </a:p>
        </p:txBody>
      </p:sp>
      <p:pic>
        <p:nvPicPr>
          <p:cNvPr id="8" name="Picture 7" descr="A logo for healthcare spectrum&#10;&#10;AI-generated content may be incorrect.">
            <a:extLst>
              <a:ext uri="{FF2B5EF4-FFF2-40B4-BE49-F238E27FC236}">
                <a16:creationId xmlns:a16="http://schemas.microsoft.com/office/drawing/2014/main" id="{00631328-DEC8-5DCD-2F56-281FADFB5E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6335" y="518990"/>
            <a:ext cx="2542402" cy="26160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EE75F09-039F-5B9A-1D3C-59E71C152261}"/>
              </a:ext>
            </a:extLst>
          </p:cNvPr>
          <p:cNvSpPr txBox="1"/>
          <p:nvPr/>
        </p:nvSpPr>
        <p:spPr>
          <a:xfrm>
            <a:off x="576339" y="849086"/>
            <a:ext cx="2465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Your Institutional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75488E-94EF-2D51-34B3-491D5F326644}"/>
              </a:ext>
            </a:extLst>
          </p:cNvPr>
          <p:cNvSpPr txBox="1"/>
          <p:nvPr/>
        </p:nvSpPr>
        <p:spPr>
          <a:xfrm>
            <a:off x="1298414" y="4933561"/>
            <a:ext cx="184708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Layout</a:t>
            </a:r>
            <a:r>
              <a:rPr lang="en-US" sz="4800" dirty="0"/>
              <a:t>: Should not be more than 3 column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C6B072-401C-E881-6076-3D6651E942B0}"/>
              </a:ext>
            </a:extLst>
          </p:cNvPr>
          <p:cNvSpPr txBox="1"/>
          <p:nvPr/>
        </p:nvSpPr>
        <p:spPr>
          <a:xfrm>
            <a:off x="1298414" y="6480898"/>
            <a:ext cx="18470880" cy="3908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Content</a:t>
            </a:r>
            <a:r>
              <a:rPr lang="en-US" sz="4800" dirty="0"/>
              <a:t>:  Research/review paper</a:t>
            </a:r>
          </a:p>
          <a:p>
            <a:pPr algn="ctr"/>
            <a:r>
              <a:rPr lang="en-US" sz="4000" dirty="0"/>
              <a:t>Introduction</a:t>
            </a:r>
          </a:p>
          <a:p>
            <a:pPr algn="ctr"/>
            <a:r>
              <a:rPr lang="en-US" sz="4000" dirty="0"/>
              <a:t>Materials and Methods</a:t>
            </a:r>
          </a:p>
          <a:p>
            <a:pPr algn="ctr"/>
            <a:r>
              <a:rPr lang="en-US" sz="4000" dirty="0"/>
              <a:t>Results</a:t>
            </a:r>
          </a:p>
          <a:p>
            <a:pPr algn="ctr"/>
            <a:r>
              <a:rPr lang="en-US" sz="4000" dirty="0"/>
              <a:t>Discussion</a:t>
            </a:r>
          </a:p>
          <a:p>
            <a:pPr algn="ctr"/>
            <a:r>
              <a:rPr lang="en-US" sz="4000" dirty="0"/>
              <a:t>Conclusion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9204E0-63F3-F255-24FA-A24ECA29B293}"/>
              </a:ext>
            </a:extLst>
          </p:cNvPr>
          <p:cNvSpPr txBox="1"/>
          <p:nvPr/>
        </p:nvSpPr>
        <p:spPr>
          <a:xfrm>
            <a:off x="1298414" y="11106000"/>
            <a:ext cx="18470880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Content</a:t>
            </a:r>
            <a:r>
              <a:rPr lang="en-US" sz="4800" dirty="0"/>
              <a:t>: Case report</a:t>
            </a:r>
          </a:p>
          <a:p>
            <a:pPr algn="ctr"/>
            <a:r>
              <a:rPr lang="en-US" sz="4000" dirty="0"/>
              <a:t>Introduction</a:t>
            </a:r>
          </a:p>
          <a:p>
            <a:pPr algn="ctr"/>
            <a:r>
              <a:rPr lang="en-US" sz="4000" dirty="0"/>
              <a:t>Case</a:t>
            </a:r>
          </a:p>
          <a:p>
            <a:pPr algn="ctr"/>
            <a:r>
              <a:rPr lang="en-US" sz="4000" dirty="0"/>
              <a:t>Discussion</a:t>
            </a:r>
          </a:p>
          <a:p>
            <a:pPr algn="ctr"/>
            <a:r>
              <a:rPr lang="en-US" sz="4000" dirty="0"/>
              <a:t>Conclusion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F2CB0F-9B93-EED3-46EA-3B6E68B46A98}"/>
              </a:ext>
            </a:extLst>
          </p:cNvPr>
          <p:cNvSpPr txBox="1"/>
          <p:nvPr/>
        </p:nvSpPr>
        <p:spPr>
          <a:xfrm>
            <a:off x="1298414" y="15115549"/>
            <a:ext cx="1847088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Images</a:t>
            </a:r>
            <a:r>
              <a:rPr lang="en-US" sz="4800" dirty="0"/>
              <a:t>: High resolution (minimum of 300dpi), keep within the column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5B722AE-7270-8CBD-6B01-0F4180D630FB}"/>
              </a:ext>
            </a:extLst>
          </p:cNvPr>
          <p:cNvSpPr txBox="1">
            <a:spLocks/>
          </p:cNvSpPr>
          <p:nvPr/>
        </p:nvSpPr>
        <p:spPr>
          <a:xfrm>
            <a:off x="17989482" y="34314293"/>
            <a:ext cx="2542401" cy="26160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887785" tIns="443890" rIns="887785" bIns="4438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226903-7F4D-8C31-007E-D6169BB3E750}"/>
              </a:ext>
            </a:extLst>
          </p:cNvPr>
          <p:cNvSpPr txBox="1"/>
          <p:nvPr/>
        </p:nvSpPr>
        <p:spPr>
          <a:xfrm>
            <a:off x="18048527" y="34837510"/>
            <a:ext cx="2465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Your QR code for supplementary materials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0F95F-6CEF-9FA5-4043-F3909930C25D}"/>
              </a:ext>
            </a:extLst>
          </p:cNvPr>
          <p:cNvSpPr txBox="1"/>
          <p:nvPr/>
        </p:nvSpPr>
        <p:spPr>
          <a:xfrm>
            <a:off x="1298414" y="17331218"/>
            <a:ext cx="184708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Acknowledgment</a:t>
            </a:r>
            <a:r>
              <a:rPr lang="en-US" sz="4800" dirty="0"/>
              <a:t>: </a:t>
            </a:r>
            <a:r>
              <a:rPr lang="en-US" sz="4800" dirty="0" err="1"/>
              <a:t>i.e</a:t>
            </a:r>
            <a:r>
              <a:rPr lang="en-US" sz="4800" dirty="0"/>
              <a:t> grants, collaborators</a:t>
            </a:r>
          </a:p>
        </p:txBody>
      </p:sp>
    </p:spTree>
    <p:extLst>
      <p:ext uri="{BB962C8B-B14F-4D97-AF65-F5344CB8AC3E}">
        <p14:creationId xmlns:p14="http://schemas.microsoft.com/office/powerpoint/2010/main" val="261389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87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Title: Title alignment should be justified, capitalize all major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Mohd Zulkimi Bin Roslly</dc:creator>
  <cp:lastModifiedBy>Dr. Mohd Zulkimi Bin Roslly</cp:lastModifiedBy>
  <cp:revision>1</cp:revision>
  <dcterms:created xsi:type="dcterms:W3CDTF">2025-05-28T07:11:12Z</dcterms:created>
  <dcterms:modified xsi:type="dcterms:W3CDTF">2025-05-28T07:58:53Z</dcterms:modified>
</cp:coreProperties>
</file>